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C270875-E729-438F-AD64-DA10B3256A5A}" type="datetimeFigureOut">
              <a:rPr lang="pt-PT" smtClean="0"/>
              <a:t>29-05-2019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6624736" cy="1470025"/>
          </a:xfrm>
        </p:spPr>
        <p:txBody>
          <a:bodyPr/>
          <a:lstStyle/>
          <a:p>
            <a:pPr algn="ctr"/>
            <a:r>
              <a:rPr lang="pt-PT" sz="3600" dirty="0" smtClean="0"/>
              <a:t>História do burro com rabo de légua e meia </a:t>
            </a:r>
            <a:endParaRPr lang="pt-PT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76056" y="5085184"/>
            <a:ext cx="3429000" cy="990600"/>
          </a:xfrm>
        </p:spPr>
        <p:txBody>
          <a:bodyPr/>
          <a:lstStyle/>
          <a:p>
            <a:r>
              <a:rPr lang="pt-PT" dirty="0" smtClean="0"/>
              <a:t>Aquilino Ribeiro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3326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Agrupamento de escolas de Vila </a:t>
            </a:r>
            <a:r>
              <a:rPr lang="pt-PT" b="1" dirty="0"/>
              <a:t>N</a:t>
            </a:r>
            <a:r>
              <a:rPr lang="pt-PT" b="1" dirty="0" smtClean="0"/>
              <a:t>ova de </a:t>
            </a:r>
            <a:r>
              <a:rPr lang="pt-PT" b="1" dirty="0"/>
              <a:t>P</a:t>
            </a:r>
            <a:r>
              <a:rPr lang="pt-PT" b="1" dirty="0" smtClean="0"/>
              <a:t>aiva </a:t>
            </a:r>
            <a:endParaRPr lang="pt-P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39560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93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89654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Introdução 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622602" y="1124744"/>
            <a:ext cx="7776864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Eu decidi escolher os contos de Aquilino Ribeiro por ser um escritor português que nasceu e viveu perto de Vila Nova de Paiva, na localidade </a:t>
            </a:r>
            <a:r>
              <a:rPr lang="pt-PT" dirty="0" err="1" smtClean="0"/>
              <a:t>Soutosa</a:t>
            </a:r>
            <a:r>
              <a:rPr lang="pt-PT" dirty="0" smtClean="0"/>
              <a:t>, onde se situa a fundação, na casa que foi sua. </a:t>
            </a:r>
            <a:endParaRPr lang="pt-PT" dirty="0"/>
          </a:p>
          <a:p>
            <a:pPr algn="just">
              <a:lnSpc>
                <a:spcPct val="150000"/>
              </a:lnSpc>
            </a:pPr>
            <a:r>
              <a:rPr lang="pt-PT" dirty="0" smtClean="0"/>
              <a:t>Este escritor nasceu no século XIX e ainda viveu no século XX. 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Tornou-se conhecido pela sua obra e também por ser republicano, tendo participado na revolução que acabou com a monarquia em Portugal. 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Este escritor também é o patrono da nossa escola.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Escreveu várias obras, mas a mais conhecida é ”O Romance da Raposa”.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Muitos dos seus livros estão  expostos no átrio da nossa escola . 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Este mês faz 100 anos que foi editado o seu livro “Terras do Demo”, por isso a Câmara Municipal de Vila Nova de Paiva fez uma edição especial desta obra.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Durante o mês de maio decorrerão vários eventos para comemorar esta data.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6557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turma\Desktop\Contos de Aquilino\Burro com rabo de légua e meia\Burro 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93305" y="1041359"/>
            <a:ext cx="2975429" cy="30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6654" y="918012"/>
            <a:ext cx="5389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Era uma vez um burro muito, muito, mas mesmo muito teimoso.</a:t>
            </a:r>
          </a:p>
          <a:p>
            <a:pPr algn="just"/>
            <a:r>
              <a:rPr lang="pt-PT" dirty="0" smtClean="0"/>
              <a:t>O seu dono era um moleiro muito justo que vivia em Valença, mesmo à beira do rio Minho.</a:t>
            </a:r>
          </a:p>
          <a:p>
            <a:pPr algn="just"/>
            <a:r>
              <a:rPr lang="pt-PT" dirty="0" smtClean="0"/>
              <a:t>Um dia, o burro resolveu ir comer a erva que estava há beira do rio e enterrou-se na lama.</a:t>
            </a:r>
          </a:p>
          <a:p>
            <a:pPr algn="just"/>
            <a:r>
              <a:rPr lang="pt-PT" dirty="0" smtClean="0"/>
              <a:t>O dono ao ver o burro em perigo pediu ajuda. Vieram várias pessoas que puxaram o rabo do burro e este começou a crescer muito.</a:t>
            </a:r>
          </a:p>
          <a:p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5" y="364014"/>
            <a:ext cx="855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O burro ficou preso na lama ao tentar comer a erva que estava à beira do rio.</a:t>
            </a:r>
            <a:endParaRPr lang="pt-PT" b="1" dirty="0"/>
          </a:p>
        </p:txBody>
      </p:sp>
      <p:pic>
        <p:nvPicPr>
          <p:cNvPr id="1027" name="Picture 3" descr="C:\Users\Dturma\Desktop\Contos de Aquilino\Burro com rabo de légua e meia\Burro 2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9153" y="2837911"/>
            <a:ext cx="25773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6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476672"/>
            <a:ext cx="410445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Entretanto, começaram a discutir qual o destino que se havia de dar ao rabo do burro. Depois de muito discutirem, resolveram usar o burro para 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tirar água do poço para regar a horta do Bacelar.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Quando chegou o outono o burro ficou sem trabalho e passava os dias a pastar nas ruas de Valença.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Os garotos que acharam piada ao rabo tão comprido, penduravam-se. Já farto desta situação e porque o burro estava a ficar cada vez mais fraco, o moleiro decidiu dar-lhe outra utilidade.</a:t>
            </a:r>
          </a:p>
          <a:p>
            <a:endParaRPr lang="pt-PT" dirty="0"/>
          </a:p>
        </p:txBody>
      </p:sp>
      <p:pic>
        <p:nvPicPr>
          <p:cNvPr id="1026" name="Picture 2" descr="G:\Burro com rabo de légua e meia\Burro 3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2887194" cy="31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Burro com rabo de légua e meia\Burro 4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86358" y="3603117"/>
            <a:ext cx="253068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79620" y="-23796"/>
            <a:ext cx="742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Depois de muito discutirem decidiram dar utilidade ao rabo do burro.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04403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9" y="836712"/>
            <a:ext cx="4176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O moleiro  Aniceto, depois de muito pensar decidiu usar o burro como </a:t>
            </a:r>
            <a:r>
              <a:rPr lang="pt-PT" b="1" dirty="0" smtClean="0"/>
              <a:t>atração nas feiras e romarias.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A primeira exibição foi na feira de Barcelos, mas esta aventura não correu como era esperado: </a:t>
            </a:r>
            <a:r>
              <a:rPr lang="pt-PT" b="1" dirty="0" smtClean="0"/>
              <a:t>um dos espectadores resolveu beliscar o rabo do burro e o animal desatou aos coices tendo ferido muita gente.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 </a:t>
            </a:r>
            <a:r>
              <a:rPr lang="pt-PT" dirty="0" smtClean="0"/>
              <a:t>O velho moleiro teve que ir embora para que o burro não fosse abatido pelas autoridades, por ser considerado perigoso. </a:t>
            </a:r>
            <a:endParaRPr lang="pt-PT" dirty="0"/>
          </a:p>
        </p:txBody>
      </p:sp>
      <p:pic>
        <p:nvPicPr>
          <p:cNvPr id="2050" name="Picture 2" descr="G:\Burro com rabo de légua e meia\Burro 6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1387" y="1567407"/>
            <a:ext cx="4827549" cy="408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1600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Em Barcelos, as coisas não correram bem para o burro e para o seu dono.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22549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Burro com rabo de légua e meia\Burro 7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50601" y="2869015"/>
            <a:ext cx="2750532" cy="37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71084" y="404664"/>
            <a:ext cx="86409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Depois de saírem de Barcelos, Aniceto e o seu burro foram parar ao Porto. Ai foram contratados para </a:t>
            </a:r>
            <a:r>
              <a:rPr lang="pt-PT" b="1" dirty="0" smtClean="0"/>
              <a:t>rebocar automóveis </a:t>
            </a:r>
            <a:r>
              <a:rPr lang="pt-PT" dirty="0" smtClean="0"/>
              <a:t>quando estes avariavam.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Um dia, o burro foi chamado para rebocar um camião de tropas. Passou por ali um elemento que pertencia a uma organização protetora dos animais e instigou o burro a revoltar-se. Este, mais uma vez desatou aos coices e feriu com gravidade alguns dos tropas. 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O dono da garagem que os tinha contratado despediu-os.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Então o Aniceto passou </a:t>
            </a:r>
            <a:r>
              <a:rPr lang="pt-PT" b="1" dirty="0" smtClean="0"/>
              <a:t>a vender cautelas </a:t>
            </a:r>
            <a:r>
              <a:rPr lang="pt-PT" dirty="0" smtClean="0"/>
              <a:t>com o burro.</a:t>
            </a:r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9363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/>
              <a:t>No Porto, o burro teve duas profissões: rebocar automóveis e vender cautelas da lutaria.</a:t>
            </a:r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93211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518854"/>
            <a:ext cx="4968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No Porto, a vender cautelas também não lhe correu bem a vida, pois os cauteleiros tiveram inveja do seu negócio e expulsaram-no de lá para fora.</a:t>
            </a:r>
          </a:p>
          <a:p>
            <a:pPr algn="just"/>
            <a:r>
              <a:rPr lang="pt-PT" dirty="0" smtClean="0"/>
              <a:t>Desta vez, foram dar a Viseu. Aqui, o moleiro decidiu </a:t>
            </a:r>
            <a:r>
              <a:rPr lang="pt-PT" b="1" dirty="0" smtClean="0"/>
              <a:t>exibir o burro na feira de S. Mateus</a:t>
            </a:r>
            <a:r>
              <a:rPr lang="pt-PT" dirty="0" smtClean="0"/>
              <a:t>, onde atraiu muitas pessoas. A inveja dos outros comerciantes fez com que espalhassem o boato de que o rabo era falso. Então armou-se uma confusão e todos quiseram beliscar o rabo do burro para ver se este era ou não verdadeiro.</a:t>
            </a:r>
          </a:p>
          <a:p>
            <a:pPr algn="just"/>
            <a:r>
              <a:rPr lang="pt-PT" dirty="0" smtClean="0"/>
              <a:t>O burro sentiu-se ameaçado e desatou aos coices, por isso foi expulso da feira.</a:t>
            </a:r>
          </a:p>
          <a:p>
            <a:pPr algn="just"/>
            <a:r>
              <a:rPr lang="pt-PT" dirty="0" smtClean="0"/>
              <a:t>Foi parar a </a:t>
            </a:r>
            <a:r>
              <a:rPr lang="pt-PT" b="1" dirty="0" smtClean="0"/>
              <a:t>Abraveses</a:t>
            </a:r>
            <a:r>
              <a:rPr lang="pt-PT" dirty="0" smtClean="0"/>
              <a:t>, próximo de Viseu, onde </a:t>
            </a:r>
            <a:r>
              <a:rPr lang="pt-PT" b="1" dirty="0" smtClean="0"/>
              <a:t>serviu para marcar os quilómetros na estrada </a:t>
            </a:r>
            <a:r>
              <a:rPr lang="pt-PT" dirty="0" smtClean="0"/>
              <a:t>que andavam a construir.</a:t>
            </a:r>
          </a:p>
          <a:p>
            <a:pPr algn="just"/>
            <a:r>
              <a:rPr lang="pt-PT" dirty="0" smtClean="0"/>
              <a:t>Como o moleiro pediu muito dinheiro foi despedido desta função.</a:t>
            </a:r>
            <a:endParaRPr lang="pt-PT" dirty="0"/>
          </a:p>
        </p:txBody>
      </p:sp>
      <p:pic>
        <p:nvPicPr>
          <p:cNvPr id="1026" name="Picture 2" descr="G:\Burro com rabo de légua e meia\Burro 8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9815"/>
            <a:ext cx="2996806" cy="31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Burro com rabo de légua e meia\Burro 9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60278"/>
            <a:ext cx="2832161" cy="307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Em Viseu, foi exibido na feira de S. Mateus e serviu para marcar a estrada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96119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478345"/>
            <a:ext cx="4988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Em seguida, o moleiro Aniceto dirige-se para </a:t>
            </a:r>
            <a:r>
              <a:rPr lang="pt-PT" b="1" dirty="0" smtClean="0"/>
              <a:t>Lisboa. </a:t>
            </a:r>
          </a:p>
          <a:p>
            <a:pPr algn="just"/>
            <a:r>
              <a:rPr lang="pt-PT" dirty="0" smtClean="0"/>
              <a:t>Durante a viagem ainda lhe acontecem várias aventuras, até que foi contratado para </a:t>
            </a:r>
            <a:r>
              <a:rPr lang="pt-PT" b="1" dirty="0" smtClean="0"/>
              <a:t>rebocar navios,</a:t>
            </a:r>
            <a:r>
              <a:rPr lang="pt-PT" dirty="0" smtClean="0"/>
              <a:t> em frente ao Terreiro do Paço.</a:t>
            </a:r>
          </a:p>
          <a:p>
            <a:pPr algn="just"/>
            <a:r>
              <a:rPr lang="pt-PT" dirty="0" smtClean="0"/>
              <a:t>Quando chegou uma bóia nova o burro foi novamente dispensado.</a:t>
            </a:r>
            <a:endParaRPr lang="pt-PT" dirty="0"/>
          </a:p>
        </p:txBody>
      </p:sp>
      <p:pic>
        <p:nvPicPr>
          <p:cNvPr id="2050" name="Picture 2" descr="G:\Burro com rabo de légua e meia\Burro 10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6935"/>
            <a:ext cx="2805964" cy="29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Burro com rabo de légua e meia\Burro 11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/>
          <a:stretch/>
        </p:blipFill>
        <p:spPr bwMode="auto">
          <a:xfrm>
            <a:off x="179512" y="3287420"/>
            <a:ext cx="3081134" cy="279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83768" y="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Em Lisboa rebocou navios</a:t>
            </a:r>
            <a:endParaRPr lang="pt-PT" b="1" dirty="0"/>
          </a:p>
        </p:txBody>
      </p:sp>
      <p:pic>
        <p:nvPicPr>
          <p:cNvPr id="2052" name="Picture 4" descr="G:\Burro com rabo de légua e meia\Burro 12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77644"/>
            <a:ext cx="2709821" cy="28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Burro com rabo de légua e meia\Burro 13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44" y="3356992"/>
            <a:ext cx="2542531" cy="28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4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68477" y="40466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Em seguida foi contratado </a:t>
            </a:r>
            <a:r>
              <a:rPr lang="pt-PT" b="1" dirty="0" smtClean="0"/>
              <a:t>para rebocar o elevador da Bica</a:t>
            </a:r>
            <a:r>
              <a:rPr lang="pt-PT" dirty="0"/>
              <a:t> </a:t>
            </a:r>
            <a:r>
              <a:rPr lang="pt-PT" dirty="0" smtClean="0"/>
              <a:t>e aqui permaneceu durante muito tempo.</a:t>
            </a:r>
          </a:p>
          <a:p>
            <a:pPr algn="just"/>
            <a:r>
              <a:rPr lang="pt-PT" dirty="0" smtClean="0"/>
              <a:t>O dono, o moleiro Aniceto ganhou muito dinheiro à custa do esforço do seu burrito.</a:t>
            </a:r>
          </a:p>
          <a:p>
            <a:pPr algn="just"/>
            <a:r>
              <a:rPr lang="pt-PT" dirty="0" smtClean="0"/>
              <a:t>O </a:t>
            </a:r>
            <a:r>
              <a:rPr lang="pt-PT" b="1" dirty="0" smtClean="0"/>
              <a:t>Aniceto melhorou de vida e passava o seu tempo a passear pela Baixa e pelo Chiado, de charuto e bengala, a gozar os rendimentos.</a:t>
            </a:r>
          </a:p>
          <a:p>
            <a:pPr algn="just"/>
            <a:endParaRPr lang="pt-PT" dirty="0"/>
          </a:p>
        </p:txBody>
      </p:sp>
      <p:pic>
        <p:nvPicPr>
          <p:cNvPr id="3074" name="Picture 2" descr="G:\Burro com rabo de légua e meia\Burro 14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659654" cy="39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Burro com rabo de légua e meia\Burro 15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3815180" cy="406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87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171</TotalTime>
  <Words>869</Words>
  <Application>Microsoft Office PowerPoint</Application>
  <PresentationFormat>Apresentação no Ecrã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NewsPrint</vt:lpstr>
      <vt:lpstr>História do burro com rabo de légua e meia </vt:lpstr>
      <vt:lpstr>Introdução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do burro com rabo de légua e meia</dc:title>
  <dc:creator>Dturma</dc:creator>
  <cp:lastModifiedBy>Professor</cp:lastModifiedBy>
  <cp:revision>34</cp:revision>
  <dcterms:created xsi:type="dcterms:W3CDTF">2019-05-07T12:01:43Z</dcterms:created>
  <dcterms:modified xsi:type="dcterms:W3CDTF">2019-05-29T09:41:33Z</dcterms:modified>
</cp:coreProperties>
</file>